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6"/>
    <p:restoredTop sz="94671"/>
  </p:normalViewPr>
  <p:slideViewPr>
    <p:cSldViewPr snapToGrid="0" snapToObjects="1">
      <p:cViewPr varScale="1">
        <p:scale>
          <a:sx n="92" d="100"/>
          <a:sy n="92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5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5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82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14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780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8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53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1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7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3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5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8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8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6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8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BC118-F073-9449-AA9E-3E61883D8DC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6C7894-2430-004C-BD4E-C6EDA2A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2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Aqidah</a:t>
            </a:r>
            <a:r>
              <a:rPr lang="en-US" sz="72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mr-IN" sz="72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–</a:t>
            </a:r>
            <a:r>
              <a:rPr lang="en-US" sz="72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Lesson 1</a:t>
            </a:r>
            <a:endParaRPr lang="en-US" sz="7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Murtad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10698976" cy="2200601"/>
          </a:xfrm>
        </p:spPr>
      </p:pic>
    </p:spTree>
    <p:extLst>
      <p:ext uri="{BB962C8B-B14F-4D97-AF65-F5344CB8AC3E}">
        <p14:creationId xmlns:p14="http://schemas.microsoft.com/office/powerpoint/2010/main" val="19411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Imaan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Kufr</a:t>
            </a:r>
            <a:r>
              <a:rPr lang="en-US" dirty="0" smtClean="0"/>
              <a:t>?</a:t>
            </a:r>
          </a:p>
          <a:p>
            <a:r>
              <a:rPr lang="en-US" dirty="0" smtClean="0"/>
              <a:t>Name 3 essentials of </a:t>
            </a:r>
            <a:r>
              <a:rPr lang="en-US" dirty="0" err="1" smtClean="0"/>
              <a:t>Imaan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does one become by denying beliefs of the </a:t>
            </a:r>
            <a:r>
              <a:rPr lang="en-US" dirty="0" err="1" smtClean="0"/>
              <a:t>Ahlus</a:t>
            </a:r>
            <a:r>
              <a:rPr lang="en-US" dirty="0" smtClean="0"/>
              <a:t> Sunnah?</a:t>
            </a:r>
          </a:p>
          <a:p>
            <a:r>
              <a:rPr lang="en-US" dirty="0" smtClean="0"/>
              <a:t>What does Shirk mean?</a:t>
            </a:r>
          </a:p>
          <a:p>
            <a:r>
              <a:rPr lang="en-US" dirty="0" smtClean="0"/>
              <a:t>What is the </a:t>
            </a:r>
            <a:r>
              <a:rPr lang="en-US" dirty="0" err="1" smtClean="0"/>
              <a:t>defintion</a:t>
            </a:r>
            <a:r>
              <a:rPr lang="en-US" dirty="0" smtClean="0"/>
              <a:t> of a </a:t>
            </a:r>
            <a:r>
              <a:rPr lang="en-US" dirty="0" err="1" smtClean="0"/>
              <a:t>Murtad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Imaan</a:t>
            </a:r>
            <a:endParaRPr lang="en-US" dirty="0" smtClean="0"/>
          </a:p>
          <a:p>
            <a:r>
              <a:rPr lang="en-US" dirty="0" err="1" smtClean="0"/>
              <a:t>Kufr</a:t>
            </a:r>
            <a:endParaRPr lang="en-US" dirty="0" smtClean="0"/>
          </a:p>
          <a:p>
            <a:r>
              <a:rPr lang="en-US" dirty="0" smtClean="0"/>
              <a:t>Shirk</a:t>
            </a:r>
          </a:p>
          <a:p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Wujood</a:t>
            </a:r>
            <a:endParaRPr lang="en-US" dirty="0" smtClean="0"/>
          </a:p>
          <a:p>
            <a:r>
              <a:rPr lang="en-US" dirty="0" err="1" smtClean="0"/>
              <a:t>Murtad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Imaan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6" y="1648692"/>
            <a:ext cx="10570826" cy="3386062"/>
          </a:xfrm>
        </p:spPr>
      </p:pic>
    </p:spTree>
    <p:extLst>
      <p:ext uri="{BB962C8B-B14F-4D97-AF65-F5344CB8AC3E}">
        <p14:creationId xmlns:p14="http://schemas.microsoft.com/office/powerpoint/2010/main" val="15499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 basic beliefs of a Muslim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2507674"/>
            <a:ext cx="10724943" cy="2659436"/>
          </a:xfrm>
        </p:spPr>
      </p:pic>
    </p:spTree>
    <p:extLst>
      <p:ext uri="{BB962C8B-B14F-4D97-AF65-F5344CB8AC3E}">
        <p14:creationId xmlns:p14="http://schemas.microsoft.com/office/powerpoint/2010/main" val="12624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isbelief (</a:t>
            </a:r>
            <a:r>
              <a:rPr lang="en-US" dirty="0" err="1" smtClean="0"/>
              <a:t>Kufr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3" y="2064327"/>
            <a:ext cx="11010705" cy="3273113"/>
          </a:xfrm>
        </p:spPr>
      </p:pic>
      <p:sp>
        <p:nvSpPr>
          <p:cNvPr id="5" name="Rectangle 4"/>
          <p:cNvSpPr/>
          <p:nvPr/>
        </p:nvSpPr>
        <p:spPr>
          <a:xfrm>
            <a:off x="9531927" y="1828799"/>
            <a:ext cx="2004242" cy="22998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Ahlus</a:t>
            </a:r>
            <a:r>
              <a:rPr lang="en-US" dirty="0" smtClean="0"/>
              <a:t> Sunnah school of thought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10586839" cy="2076423"/>
          </a:xfrm>
        </p:spPr>
      </p:pic>
    </p:spTree>
    <p:extLst>
      <p:ext uri="{BB962C8B-B14F-4D97-AF65-F5344CB8AC3E}">
        <p14:creationId xmlns:p14="http://schemas.microsoft.com/office/powerpoint/2010/main" val="8749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Denying beliefs of </a:t>
            </a:r>
            <a:r>
              <a:rPr lang="en-US" dirty="0" err="1" smtClean="0"/>
              <a:t>Ahlus</a:t>
            </a:r>
            <a:r>
              <a:rPr lang="en-US" dirty="0" smtClean="0"/>
              <a:t> Sunnah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17" y="1930399"/>
            <a:ext cx="9072154" cy="2059709"/>
          </a:xfrm>
        </p:spPr>
      </p:pic>
    </p:spTree>
    <p:extLst>
      <p:ext uri="{BB962C8B-B14F-4D97-AF65-F5344CB8AC3E}">
        <p14:creationId xmlns:p14="http://schemas.microsoft.com/office/powerpoint/2010/main" val="10908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Shirk mean?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75163"/>
            <a:ext cx="10560363" cy="2313627"/>
          </a:xfrm>
        </p:spPr>
      </p:pic>
    </p:spTree>
    <p:extLst>
      <p:ext uri="{BB962C8B-B14F-4D97-AF65-F5344CB8AC3E}">
        <p14:creationId xmlns:p14="http://schemas.microsoft.com/office/powerpoint/2010/main" val="16772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Wujood</a:t>
            </a:r>
            <a:r>
              <a:rPr lang="en-US" dirty="0" smtClean="0"/>
              <a:t> mean?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424545"/>
            <a:ext cx="10856361" cy="2316995"/>
          </a:xfrm>
        </p:spPr>
      </p:pic>
    </p:spTree>
    <p:extLst>
      <p:ext uri="{BB962C8B-B14F-4D97-AF65-F5344CB8AC3E}">
        <p14:creationId xmlns:p14="http://schemas.microsoft.com/office/powerpoint/2010/main" val="5360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1418</TotalTime>
  <Words>89</Words>
  <Application>Microsoft Macintosh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Abadi MT Condensed Extra Bold</vt:lpstr>
      <vt:lpstr>Trebuchet MS</vt:lpstr>
      <vt:lpstr>Wingdings 3</vt:lpstr>
      <vt:lpstr>Arial</vt:lpstr>
      <vt:lpstr>Facet</vt:lpstr>
      <vt:lpstr>Aqidah – Lesson 1</vt:lpstr>
      <vt:lpstr>Important keywords</vt:lpstr>
      <vt:lpstr>Imaan</vt:lpstr>
      <vt:lpstr>The core basic beliefs of a Muslim</vt:lpstr>
      <vt:lpstr>Disbelief (Kufr)</vt:lpstr>
      <vt:lpstr>The Ahlus Sunnah school of thought</vt:lpstr>
      <vt:lpstr>Denying beliefs of Ahlus Sunnah</vt:lpstr>
      <vt:lpstr>What does Shirk mean?</vt:lpstr>
      <vt:lpstr>What does Wajib ul Wujood mean?</vt:lpstr>
      <vt:lpstr>Murtad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Nisbah Begum</dc:creator>
  <cp:lastModifiedBy>Nisbah Begum</cp:lastModifiedBy>
  <cp:revision>6</cp:revision>
  <dcterms:created xsi:type="dcterms:W3CDTF">2018-07-30T11:32:34Z</dcterms:created>
  <dcterms:modified xsi:type="dcterms:W3CDTF">2018-07-31T11:40:56Z</dcterms:modified>
</cp:coreProperties>
</file>