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7" r:id="rId1"/>
  </p:sldMasterIdLst>
  <p:sldIdLst>
    <p:sldId id="256" r:id="rId2"/>
    <p:sldId id="275" r:id="rId3"/>
    <p:sldId id="266" r:id="rId4"/>
    <p:sldId id="270" r:id="rId5"/>
    <p:sldId id="257" r:id="rId6"/>
    <p:sldId id="259" r:id="rId7"/>
    <p:sldId id="258" r:id="rId8"/>
    <p:sldId id="267" r:id="rId9"/>
    <p:sldId id="268" r:id="rId10"/>
    <p:sldId id="269" r:id="rId11"/>
    <p:sldId id="273" r:id="rId12"/>
    <p:sldId id="271" r:id="rId13"/>
    <p:sldId id="272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66"/>
    <p:restoredTop sz="94671"/>
  </p:normalViewPr>
  <p:slideViewPr>
    <p:cSldViewPr snapToGrid="0" snapToObjects="1">
      <p:cViewPr>
        <p:scale>
          <a:sx n="93" d="100"/>
          <a:sy n="93" d="100"/>
        </p:scale>
        <p:origin x="600" y="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C118-F073-9449-AA9E-3E61883D8DCA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7894-2430-004C-BD4E-C6EDA2AD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69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C118-F073-9449-AA9E-3E61883D8DCA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7894-2430-004C-BD4E-C6EDA2AD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97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C118-F073-9449-AA9E-3E61883D8DCA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7894-2430-004C-BD4E-C6EDA2AD5E5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83898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C118-F073-9449-AA9E-3E61883D8DCA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7894-2430-004C-BD4E-C6EDA2AD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42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C118-F073-9449-AA9E-3E61883D8DCA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7894-2430-004C-BD4E-C6EDA2AD5E5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9206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C118-F073-9449-AA9E-3E61883D8DCA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7894-2430-004C-BD4E-C6EDA2AD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38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C118-F073-9449-AA9E-3E61883D8DCA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7894-2430-004C-BD4E-C6EDA2AD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758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C118-F073-9449-AA9E-3E61883D8DCA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7894-2430-004C-BD4E-C6EDA2AD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729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C118-F073-9449-AA9E-3E61883D8DCA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7894-2430-004C-BD4E-C6EDA2AD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30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C118-F073-9449-AA9E-3E61883D8DCA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7894-2430-004C-BD4E-C6EDA2AD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3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C118-F073-9449-AA9E-3E61883D8DCA}" type="datetimeFigureOut">
              <a:rPr lang="en-US" smtClean="0"/>
              <a:t>3/16/19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7894-2430-004C-BD4E-C6EDA2AD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86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C118-F073-9449-AA9E-3E61883D8DCA}" type="datetimeFigureOut">
              <a:rPr lang="en-US" smtClean="0"/>
              <a:t>3/16/19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7894-2430-004C-BD4E-C6EDA2AD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770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C118-F073-9449-AA9E-3E61883D8DCA}" type="datetimeFigureOut">
              <a:rPr lang="en-US" smtClean="0"/>
              <a:t>3/16/19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7894-2430-004C-BD4E-C6EDA2AD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07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C118-F073-9449-AA9E-3E61883D8DCA}" type="datetimeFigureOut">
              <a:rPr lang="en-US" smtClean="0"/>
              <a:t>3/16/19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7894-2430-004C-BD4E-C6EDA2AD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15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C118-F073-9449-AA9E-3E61883D8DCA}" type="datetimeFigureOut">
              <a:rPr lang="en-US" smtClean="0"/>
              <a:t>3/16/19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7894-2430-004C-BD4E-C6EDA2AD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727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C7894-2430-004C-BD4E-C6EDA2AD5E5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C118-F073-9449-AA9E-3E61883D8DCA}" type="datetimeFigureOut">
              <a:rPr lang="en-US" smtClean="0"/>
              <a:t>3/16/19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3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1BC118-F073-9449-AA9E-3E61883D8DCA}" type="datetimeFigureOut">
              <a:rPr lang="en-US" smtClean="0"/>
              <a:t>3/16/19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86C7894-2430-004C-BD4E-C6EDA2AD5E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989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err="1" smtClean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Aqidah</a:t>
            </a:r>
            <a:r>
              <a:rPr lang="en-US" sz="7200" dirty="0" smtClean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 </a:t>
            </a:r>
            <a:r>
              <a:rPr lang="mr-IN" sz="7200" dirty="0" smtClean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–</a:t>
            </a:r>
            <a:r>
              <a:rPr lang="en-US" sz="7200" dirty="0" smtClean="0">
                <a:latin typeface="Abadi MT Condensed Extra Bold" charset="0"/>
                <a:ea typeface="Abadi MT Condensed Extra Bold" charset="0"/>
                <a:cs typeface="Abadi MT Condensed Extra Bold" charset="0"/>
              </a:rPr>
              <a:t> Lesson 2</a:t>
            </a:r>
            <a:endParaRPr lang="en-US" sz="7200" dirty="0">
              <a:latin typeface="Abadi MT Condensed Extra Bold" charset="0"/>
              <a:ea typeface="Abadi MT Condensed Extra Bold" charset="0"/>
              <a:cs typeface="Abadi MT Condensed Extra Bold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93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Beliefs about Allah -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Belief: Existence, Divine Power, Divine Hearing, Divine Seeing, Divine Speech (</a:t>
            </a:r>
            <a:r>
              <a:rPr lang="en-US" sz="2000" dirty="0" err="1"/>
              <a:t>Kalaam</a:t>
            </a:r>
            <a:r>
              <a:rPr lang="en-US" sz="2000" dirty="0"/>
              <a:t>), Divine Knowledge and Divine Will are all His Self Attributes. </a:t>
            </a:r>
            <a:endParaRPr lang="en-US" sz="2000" dirty="0" smtClean="0"/>
          </a:p>
          <a:p>
            <a:r>
              <a:rPr lang="en-US" sz="2000" dirty="0" smtClean="0"/>
              <a:t>He </a:t>
            </a:r>
            <a:r>
              <a:rPr lang="en-US" sz="2000" dirty="0"/>
              <a:t>does not depend on ears, eyes and tongue to hear, see or speak, as these are all physical (i.e. belonging to a body) and </a:t>
            </a:r>
            <a:endParaRPr lang="en-US" sz="2000" dirty="0" smtClean="0"/>
          </a:p>
          <a:p>
            <a:r>
              <a:rPr lang="en-US" sz="2000" dirty="0" smtClean="0"/>
              <a:t>Allah </a:t>
            </a:r>
            <a:r>
              <a:rPr lang="en-US" sz="2000" dirty="0"/>
              <a:t>is free from any physical form and body. </a:t>
            </a:r>
            <a:endParaRPr lang="en-US" sz="2000" dirty="0" smtClean="0"/>
          </a:p>
          <a:p>
            <a:r>
              <a:rPr lang="en-US" sz="2000" dirty="0" smtClean="0"/>
              <a:t>He </a:t>
            </a:r>
            <a:r>
              <a:rPr lang="en-US" sz="2000" dirty="0"/>
              <a:t>hears the faintest of sounds and sees the smallest of things, even that which cannot be seen under the lenses of a microscope. </a:t>
            </a:r>
            <a:endParaRPr lang="en-US" sz="2000" dirty="0" smtClean="0"/>
          </a:p>
          <a:p>
            <a:r>
              <a:rPr lang="en-US" sz="2000" dirty="0" smtClean="0"/>
              <a:t>His </a:t>
            </a:r>
            <a:r>
              <a:rPr lang="en-US" sz="2000" dirty="0"/>
              <a:t>seeing and hearing is not only confined to this but He is all Seeing and All Hearing. </a:t>
            </a:r>
            <a:endParaRPr lang="en-US" sz="2000" dirty="0" smtClean="0"/>
          </a:p>
          <a:p>
            <a:r>
              <a:rPr lang="en-US" sz="2000" dirty="0" smtClean="0"/>
              <a:t>We </a:t>
            </a:r>
            <a:r>
              <a:rPr lang="en-US" sz="2000" dirty="0"/>
              <a:t>thus say that Allah sees absolutely and hears absolutely.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930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Beliefs about Allah -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In reality, it is Allah who sends down sustenance. The Angels etc. are only means and channels for delivering the sustenance etc. </a:t>
            </a:r>
          </a:p>
          <a:p>
            <a:r>
              <a:rPr lang="en-US" sz="2000" dirty="0"/>
              <a:t>He knows everything, be it manifest or hidden. </a:t>
            </a:r>
            <a:r>
              <a:rPr lang="en-US" sz="2000" dirty="0" err="1"/>
              <a:t>Ilm</a:t>
            </a:r>
            <a:r>
              <a:rPr lang="en-US" sz="2000" dirty="0"/>
              <a:t>-e-</a:t>
            </a:r>
            <a:r>
              <a:rPr lang="en-US" sz="2000" dirty="0" err="1"/>
              <a:t>Zaati</a:t>
            </a:r>
            <a:r>
              <a:rPr lang="en-US" sz="2000" dirty="0"/>
              <a:t> (Divine Self-Knowledge) is His unique Attribute. Any person, who tries to prove </a:t>
            </a:r>
            <a:r>
              <a:rPr lang="en-US" sz="2000" dirty="0" err="1"/>
              <a:t>Ilm</a:t>
            </a:r>
            <a:r>
              <a:rPr lang="en-US" sz="2000" dirty="0"/>
              <a:t>-e-</a:t>
            </a:r>
            <a:r>
              <a:rPr lang="en-US" sz="2000" dirty="0" err="1"/>
              <a:t>Zaati</a:t>
            </a:r>
            <a:r>
              <a:rPr lang="en-US" sz="2000" dirty="0"/>
              <a:t>, be it of manifest or hidden things, for any but Allah, is an unbeliever. </a:t>
            </a:r>
          </a:p>
          <a:p>
            <a:r>
              <a:rPr lang="en-US" sz="2000" dirty="0"/>
              <a:t>He is </a:t>
            </a:r>
            <a:r>
              <a:rPr lang="en-US" sz="2000" dirty="0" err="1"/>
              <a:t>Qaadir</a:t>
            </a:r>
            <a:r>
              <a:rPr lang="en-US" sz="2000" dirty="0"/>
              <a:t> (has Divine Power) over everything that is possible (</a:t>
            </a:r>
            <a:r>
              <a:rPr lang="en-US" sz="2000" dirty="0" err="1"/>
              <a:t>Mumkin</a:t>
            </a:r>
            <a:r>
              <a:rPr lang="en-US" sz="2000" dirty="0"/>
              <a:t>). There is nothing possible that is out of his Power.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5089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61825"/>
            <a:ext cx="8596668" cy="5099193"/>
          </a:xfrm>
        </p:spPr>
        <p:txBody>
          <a:bodyPr>
            <a:normAutofit/>
          </a:bodyPr>
          <a:lstStyle/>
          <a:p>
            <a:r>
              <a:rPr lang="en-US" sz="8000" dirty="0" smtClean="0"/>
              <a:t>Where is Allah?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870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is Allah?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58807"/>
            <a:ext cx="9090121" cy="3880773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Allah almighty is free from time and space.</a:t>
            </a:r>
          </a:p>
          <a:p>
            <a:endParaRPr lang="en-US" sz="2800" dirty="0"/>
          </a:p>
          <a:p>
            <a:r>
              <a:rPr lang="en-US" sz="2800" dirty="0" smtClean="0"/>
              <a:t> Because time and space is also a creation and we cannot </a:t>
            </a:r>
            <a:r>
              <a:rPr lang="en-US" sz="2800" dirty="0" err="1" smtClean="0"/>
              <a:t>asssociate</a:t>
            </a:r>
            <a:r>
              <a:rPr lang="en-US" sz="2800" dirty="0" smtClean="0"/>
              <a:t> the </a:t>
            </a:r>
            <a:r>
              <a:rPr lang="en-US" sz="2800" dirty="0" err="1" smtClean="0"/>
              <a:t>Zaat</a:t>
            </a:r>
            <a:r>
              <a:rPr lang="en-US" sz="2800" dirty="0" smtClean="0"/>
              <a:t> of Allah with something that is created.</a:t>
            </a:r>
          </a:p>
          <a:p>
            <a:endParaRPr lang="en-US" sz="2800" dirty="0" smtClean="0"/>
          </a:p>
          <a:p>
            <a:r>
              <a:rPr lang="en-US" sz="2800" dirty="0" smtClean="0"/>
              <a:t>If we were to say Allah is everywhere, it would imply He is also in the impure and bad places of the world. </a:t>
            </a:r>
          </a:p>
          <a:p>
            <a:endParaRPr lang="en-US" sz="2800" dirty="0" smtClean="0"/>
          </a:p>
          <a:p>
            <a:r>
              <a:rPr lang="en-US" sz="2800" dirty="0" smtClean="0"/>
              <a:t>In terms of His power and attributes, He is everywhere.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163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Imaan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is </a:t>
            </a:r>
            <a:r>
              <a:rPr lang="en-US" dirty="0" err="1" smtClean="0"/>
              <a:t>Kufr</a:t>
            </a:r>
            <a:r>
              <a:rPr lang="en-US" dirty="0" smtClean="0"/>
              <a:t>?</a:t>
            </a:r>
          </a:p>
          <a:p>
            <a:r>
              <a:rPr lang="en-US" dirty="0" smtClean="0"/>
              <a:t>Name 3 essentials of </a:t>
            </a:r>
            <a:r>
              <a:rPr lang="en-US" dirty="0" err="1" smtClean="0"/>
              <a:t>Imaan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does one become by denying beliefs of the </a:t>
            </a:r>
            <a:r>
              <a:rPr lang="en-US" dirty="0" err="1" smtClean="0"/>
              <a:t>Ahlus</a:t>
            </a:r>
            <a:r>
              <a:rPr lang="en-US" dirty="0" smtClean="0"/>
              <a:t> Sunnah?</a:t>
            </a:r>
          </a:p>
          <a:p>
            <a:r>
              <a:rPr lang="en-US" dirty="0" smtClean="0"/>
              <a:t>What does Shirk mean?</a:t>
            </a:r>
          </a:p>
          <a:p>
            <a:r>
              <a:rPr lang="en-US" dirty="0" smtClean="0"/>
              <a:t>What is the </a:t>
            </a:r>
            <a:r>
              <a:rPr lang="en-US" dirty="0" err="1" smtClean="0"/>
              <a:t>defintion</a:t>
            </a:r>
            <a:r>
              <a:rPr lang="en-US" dirty="0" smtClean="0"/>
              <a:t> of a </a:t>
            </a:r>
            <a:r>
              <a:rPr lang="en-US" dirty="0" err="1" smtClean="0"/>
              <a:t>Murtad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92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Du’a</a:t>
            </a:r>
            <a:r>
              <a:rPr lang="en-US" b="1" dirty="0"/>
              <a:t> for having excellent memory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218" y="1646165"/>
            <a:ext cx="8216900" cy="2832100"/>
          </a:xfrm>
        </p:spPr>
      </p:pic>
      <p:sp>
        <p:nvSpPr>
          <p:cNvPr id="5" name="TextBox 4"/>
          <p:cNvSpPr txBox="1"/>
          <p:nvPr/>
        </p:nvSpPr>
        <p:spPr>
          <a:xfrm>
            <a:off x="969818" y="4655128"/>
            <a:ext cx="81143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Translation: </a:t>
            </a:r>
            <a:r>
              <a:rPr lang="en-US" sz="2000" dirty="0"/>
              <a:t>O </a:t>
            </a:r>
            <a:r>
              <a:rPr lang="en-US" sz="2000" dirty="0" smtClean="0"/>
              <a:t>Allah! Open </a:t>
            </a:r>
            <a:r>
              <a:rPr lang="en-US" sz="2000" dirty="0"/>
              <a:t>the door of knowledge and wisdom for us and have mercy upon us! O the Greatest and the Holiest! </a:t>
            </a:r>
          </a:p>
        </p:txBody>
      </p:sp>
    </p:spTree>
    <p:extLst>
      <p:ext uri="{BB962C8B-B14F-4D97-AF65-F5344CB8AC3E}">
        <p14:creationId xmlns:p14="http://schemas.microsoft.com/office/powerpoint/2010/main" val="62458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</a:t>
            </a:r>
            <a:r>
              <a:rPr lang="mr-IN" dirty="0" smtClean="0"/>
              <a:t>–</a:t>
            </a:r>
            <a:r>
              <a:rPr lang="en-US" dirty="0" smtClean="0"/>
              <a:t> Lesson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5865813" algn="l"/>
              </a:tabLst>
            </a:pPr>
            <a:r>
              <a:rPr lang="en-US" sz="3200" dirty="0" err="1" smtClean="0"/>
              <a:t>Imaan</a:t>
            </a:r>
            <a:endParaRPr lang="en-US" sz="3200" dirty="0" smtClean="0"/>
          </a:p>
          <a:p>
            <a:r>
              <a:rPr lang="en-US" sz="3200" dirty="0" err="1" smtClean="0"/>
              <a:t>Kufr</a:t>
            </a:r>
            <a:endParaRPr lang="en-US" sz="3200" dirty="0" smtClean="0"/>
          </a:p>
          <a:p>
            <a:r>
              <a:rPr lang="en-US" sz="3200" dirty="0" smtClean="0"/>
              <a:t>Shirk</a:t>
            </a:r>
          </a:p>
          <a:p>
            <a:r>
              <a:rPr lang="en-US" sz="3200" dirty="0" err="1" smtClean="0"/>
              <a:t>Wajib</a:t>
            </a:r>
            <a:r>
              <a:rPr lang="en-US" sz="3200" dirty="0" smtClean="0"/>
              <a:t> </a:t>
            </a:r>
            <a:r>
              <a:rPr lang="en-US" sz="3200" dirty="0" err="1" smtClean="0"/>
              <a:t>ul</a:t>
            </a:r>
            <a:r>
              <a:rPr lang="en-US" sz="3200" dirty="0" smtClean="0"/>
              <a:t> </a:t>
            </a:r>
            <a:r>
              <a:rPr lang="en-US" sz="3200" dirty="0" err="1" smtClean="0"/>
              <a:t>Wujood</a:t>
            </a:r>
            <a:endParaRPr lang="en-US" sz="3200" dirty="0" smtClean="0"/>
          </a:p>
          <a:p>
            <a:r>
              <a:rPr lang="en-US" sz="3200" dirty="0" err="1" smtClean="0"/>
              <a:t>Murtad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2588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Muhaal</a:t>
            </a:r>
            <a:r>
              <a:rPr lang="en-US" sz="2800" dirty="0" smtClean="0"/>
              <a:t> </a:t>
            </a:r>
            <a:r>
              <a:rPr lang="mr-IN" sz="2800" dirty="0" smtClean="0"/>
              <a:t>–</a:t>
            </a:r>
            <a:r>
              <a:rPr lang="en-US" sz="2800" dirty="0" smtClean="0"/>
              <a:t> impossible</a:t>
            </a:r>
          </a:p>
          <a:p>
            <a:r>
              <a:rPr lang="en-US" sz="2800" dirty="0" err="1" smtClean="0"/>
              <a:t>Zaat</a:t>
            </a:r>
            <a:r>
              <a:rPr lang="en-US" sz="2800" dirty="0" smtClean="0"/>
              <a:t> </a:t>
            </a:r>
            <a:r>
              <a:rPr lang="mr-IN" sz="2800" dirty="0" smtClean="0"/>
              <a:t>–</a:t>
            </a:r>
            <a:r>
              <a:rPr lang="en-US" sz="2800" dirty="0" smtClean="0"/>
              <a:t> Divine self</a:t>
            </a:r>
          </a:p>
          <a:p>
            <a:r>
              <a:rPr lang="en-US" sz="2800" dirty="0" err="1" smtClean="0"/>
              <a:t>Sifaat</a:t>
            </a:r>
            <a:r>
              <a:rPr lang="en-US" sz="2800" dirty="0" smtClean="0"/>
              <a:t> </a:t>
            </a:r>
            <a:r>
              <a:rPr lang="mr-IN" sz="2800" dirty="0" smtClean="0"/>
              <a:t>–</a:t>
            </a:r>
            <a:r>
              <a:rPr lang="en-US" sz="2800" dirty="0" smtClean="0"/>
              <a:t> Divine attributes</a:t>
            </a:r>
          </a:p>
          <a:p>
            <a:r>
              <a:rPr lang="en-US" sz="2800" dirty="0" err="1" smtClean="0"/>
              <a:t>Qadeem</a:t>
            </a:r>
            <a:r>
              <a:rPr lang="en-US" sz="2800" dirty="0" smtClean="0"/>
              <a:t> </a:t>
            </a:r>
            <a:r>
              <a:rPr lang="mr-IN" sz="2800" dirty="0" smtClean="0"/>
              <a:t>–</a:t>
            </a:r>
            <a:r>
              <a:rPr lang="en-US" sz="2800" dirty="0" smtClean="0"/>
              <a:t> Always existed</a:t>
            </a:r>
          </a:p>
          <a:p>
            <a:r>
              <a:rPr lang="en-US" sz="2800" dirty="0" err="1" smtClean="0"/>
              <a:t>Azali</a:t>
            </a:r>
            <a:r>
              <a:rPr lang="en-US" sz="2800" dirty="0" smtClean="0"/>
              <a:t>/</a:t>
            </a:r>
            <a:r>
              <a:rPr lang="en-US" sz="2800" dirty="0" err="1" smtClean="0"/>
              <a:t>Abadi</a:t>
            </a:r>
            <a:r>
              <a:rPr lang="en-US" sz="2800" dirty="0" smtClean="0"/>
              <a:t> </a:t>
            </a:r>
            <a:r>
              <a:rPr lang="mr-IN" sz="2800" dirty="0" smtClean="0"/>
              <a:t>–</a:t>
            </a:r>
            <a:r>
              <a:rPr lang="en-US" sz="2800" dirty="0" smtClean="0"/>
              <a:t> Will always continue to exist</a:t>
            </a:r>
          </a:p>
          <a:p>
            <a:r>
              <a:rPr lang="en-US" sz="2800" dirty="0" err="1" smtClean="0"/>
              <a:t>Haadith</a:t>
            </a:r>
            <a:r>
              <a:rPr lang="en-US" sz="2800" dirty="0" smtClean="0"/>
              <a:t> </a:t>
            </a:r>
            <a:r>
              <a:rPr lang="mr-IN" sz="2800" dirty="0" smtClean="0"/>
              <a:t>–</a:t>
            </a:r>
            <a:r>
              <a:rPr lang="en-US" sz="2800" dirty="0" smtClean="0"/>
              <a:t> a thing </a:t>
            </a:r>
            <a:r>
              <a:rPr lang="en-US" sz="2800" dirty="0" smtClean="0"/>
              <a:t>which will finish everything </a:t>
            </a:r>
            <a:r>
              <a:rPr lang="en-US" sz="2800" dirty="0" smtClean="0"/>
              <a:t>apart from Allah and his attributes is </a:t>
            </a:r>
            <a:r>
              <a:rPr lang="en-US" sz="2800" dirty="0" err="1" smtClean="0"/>
              <a:t>Haadith</a:t>
            </a:r>
            <a:r>
              <a:rPr lang="en-US" sz="2800" dirty="0" smtClean="0"/>
              <a:t>.</a:t>
            </a:r>
            <a:endParaRPr lang="en-US" sz="2800" dirty="0"/>
          </a:p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56828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Oneness of Allah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147455"/>
            <a:ext cx="10852061" cy="1744081"/>
          </a:xfrm>
        </p:spPr>
      </p:pic>
    </p:spTree>
    <p:extLst>
      <p:ext uri="{BB962C8B-B14F-4D97-AF65-F5344CB8AC3E}">
        <p14:creationId xmlns:p14="http://schemas.microsoft.com/office/powerpoint/2010/main" val="154998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Associating partners with Allah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629261"/>
            <a:ext cx="9108858" cy="2837936"/>
          </a:xfrm>
        </p:spPr>
      </p:pic>
    </p:spTree>
    <p:extLst>
      <p:ext uri="{BB962C8B-B14F-4D97-AF65-F5344CB8AC3E}">
        <p14:creationId xmlns:p14="http://schemas.microsoft.com/office/powerpoint/2010/main" val="126248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Beliefs about Allah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0"/>
            <a:ext cx="9090121" cy="3880773"/>
          </a:xfrm>
        </p:spPr>
        <p:txBody>
          <a:bodyPr>
            <a:normAutofit/>
          </a:bodyPr>
          <a:lstStyle/>
          <a:p>
            <a:r>
              <a:rPr lang="en-US" sz="2400" dirty="0"/>
              <a:t>Almighty Allah is ‘</a:t>
            </a:r>
            <a:r>
              <a:rPr lang="en-US" sz="2400" dirty="0" err="1"/>
              <a:t>Waajib</a:t>
            </a:r>
            <a:r>
              <a:rPr lang="en-US" sz="2400" dirty="0"/>
              <a:t> </a:t>
            </a:r>
            <a:r>
              <a:rPr lang="en-US" sz="2400" dirty="0" err="1"/>
              <a:t>ul</a:t>
            </a:r>
            <a:r>
              <a:rPr lang="en-US" sz="2400" dirty="0"/>
              <a:t> </a:t>
            </a:r>
            <a:r>
              <a:rPr lang="en-US" sz="2400" dirty="0" err="1" smtClean="0"/>
              <a:t>Wajood</a:t>
            </a:r>
            <a:r>
              <a:rPr lang="en-US" sz="2400" dirty="0" smtClean="0"/>
              <a:t>’ - His </a:t>
            </a:r>
            <a:r>
              <a:rPr lang="en-US" sz="2400" dirty="0"/>
              <a:t>existence is necessary and His non-existence is </a:t>
            </a:r>
            <a:r>
              <a:rPr lang="en-US" sz="2400" dirty="0" err="1" smtClean="0"/>
              <a:t>Muhaal</a:t>
            </a:r>
            <a:r>
              <a:rPr lang="en-US" sz="2400" dirty="0" smtClean="0"/>
              <a:t> (impossible). </a:t>
            </a:r>
          </a:p>
          <a:p>
            <a:endParaRPr lang="en-US" sz="2400" dirty="0" smtClean="0"/>
          </a:p>
          <a:p>
            <a:r>
              <a:rPr lang="en-US" sz="2400" dirty="0" smtClean="0"/>
              <a:t>Almighty </a:t>
            </a:r>
            <a:r>
              <a:rPr lang="en-US" sz="2400" dirty="0"/>
              <a:t>Allah is </a:t>
            </a:r>
            <a:r>
              <a:rPr lang="en-US" sz="2400" dirty="0" err="1" smtClean="0"/>
              <a:t>Qadeem</a:t>
            </a:r>
            <a:r>
              <a:rPr lang="en-US" sz="2400" dirty="0" smtClean="0"/>
              <a:t> - He </a:t>
            </a:r>
            <a:r>
              <a:rPr lang="en-US" sz="2400" dirty="0"/>
              <a:t>has always existed.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He is </a:t>
            </a:r>
            <a:r>
              <a:rPr lang="en-US" sz="2400" dirty="0" err="1" smtClean="0"/>
              <a:t>Azali</a:t>
            </a:r>
            <a:r>
              <a:rPr lang="en-US" sz="2400" dirty="0" smtClean="0"/>
              <a:t> and </a:t>
            </a:r>
            <a:r>
              <a:rPr lang="en-US" sz="2400" dirty="0" err="1"/>
              <a:t>Abadi</a:t>
            </a:r>
            <a:r>
              <a:rPr lang="en-US" sz="2400" dirty="0" smtClean="0"/>
              <a:t> - He </a:t>
            </a:r>
            <a:r>
              <a:rPr lang="en-US" sz="2400" dirty="0"/>
              <a:t>will continue to </a:t>
            </a:r>
            <a:r>
              <a:rPr lang="en-US" sz="2400" dirty="0" smtClean="0"/>
              <a:t>exist. </a:t>
            </a:r>
          </a:p>
          <a:p>
            <a:endParaRPr lang="en-US" sz="2400" dirty="0"/>
          </a:p>
          <a:p>
            <a:r>
              <a:rPr lang="en-US" sz="2400" dirty="0" smtClean="0"/>
              <a:t>Allah </a:t>
            </a:r>
            <a:r>
              <a:rPr lang="en-US" sz="2400" dirty="0"/>
              <a:t>Alone is worthy of being </a:t>
            </a:r>
            <a:r>
              <a:rPr lang="en-US" sz="2400" dirty="0" smtClean="0"/>
              <a:t>Worshipped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8595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Beliefs about Allah -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05705"/>
            <a:ext cx="8596668" cy="3880773"/>
          </a:xfrm>
        </p:spPr>
        <p:txBody>
          <a:bodyPr>
            <a:noAutofit/>
          </a:bodyPr>
          <a:lstStyle/>
          <a:p>
            <a:r>
              <a:rPr lang="en-US" sz="2000" dirty="0" smtClean="0"/>
              <a:t>Trying to understand Almighty </a:t>
            </a:r>
            <a:r>
              <a:rPr lang="en-US" sz="2000" dirty="0"/>
              <a:t>Allah’s </a:t>
            </a:r>
            <a:r>
              <a:rPr lang="en-US" sz="2000" dirty="0" err="1"/>
              <a:t>Zaat</a:t>
            </a:r>
            <a:r>
              <a:rPr lang="en-US" sz="2000" dirty="0"/>
              <a:t> (Divine Self) </a:t>
            </a:r>
            <a:r>
              <a:rPr lang="en-US" sz="2000" dirty="0" smtClean="0"/>
              <a:t>by means of reason </a:t>
            </a:r>
            <a:r>
              <a:rPr lang="en-US" sz="2000" dirty="0"/>
              <a:t>and intellect is absolutely </a:t>
            </a:r>
            <a:r>
              <a:rPr lang="en-US" sz="2000" dirty="0" smtClean="0"/>
              <a:t>impossible.</a:t>
            </a:r>
          </a:p>
          <a:p>
            <a:endParaRPr lang="en-US" sz="2000" dirty="0"/>
          </a:p>
          <a:p>
            <a:r>
              <a:rPr lang="en-US" sz="2000" dirty="0"/>
              <a:t>T</a:t>
            </a:r>
            <a:r>
              <a:rPr lang="en-US" sz="2000" dirty="0" smtClean="0"/>
              <a:t>here </a:t>
            </a:r>
            <a:r>
              <a:rPr lang="en-US" sz="2000" dirty="0"/>
              <a:t>is nothing that can enclose or comprehend Allah’s Divine Self </a:t>
            </a:r>
          </a:p>
          <a:p>
            <a:endParaRPr lang="en-US" sz="2000" dirty="0"/>
          </a:p>
          <a:p>
            <a:r>
              <a:rPr lang="en-US" sz="2000" dirty="0"/>
              <a:t>T</a:t>
            </a:r>
            <a:r>
              <a:rPr lang="en-US" sz="2000" dirty="0" smtClean="0"/>
              <a:t>hrough </a:t>
            </a:r>
            <a:r>
              <a:rPr lang="en-US" sz="2000" dirty="0"/>
              <a:t>Almighty Allah’s Doings (</a:t>
            </a:r>
            <a:r>
              <a:rPr lang="en-US" sz="2000" dirty="0" err="1"/>
              <a:t>Af’aal</a:t>
            </a:r>
            <a:r>
              <a:rPr lang="en-US" sz="2000" dirty="0"/>
              <a:t>) His Attributes can be </a:t>
            </a:r>
            <a:r>
              <a:rPr lang="en-US" sz="2000" dirty="0" err="1"/>
              <a:t>recognised</a:t>
            </a:r>
            <a:r>
              <a:rPr lang="en-US" sz="2000" dirty="0"/>
              <a:t> and, one is able to know about Almighty Allah’s </a:t>
            </a:r>
            <a:r>
              <a:rPr lang="en-US" sz="2000" dirty="0" err="1"/>
              <a:t>Zaat</a:t>
            </a:r>
            <a:r>
              <a:rPr lang="en-US" sz="2000" dirty="0"/>
              <a:t>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/>
              <a:t>With the exception of Almighty Allah’s Being (</a:t>
            </a:r>
            <a:r>
              <a:rPr lang="en-US" sz="2000" dirty="0" err="1"/>
              <a:t>Zaat</a:t>
            </a:r>
            <a:r>
              <a:rPr lang="en-US" sz="2000" dirty="0"/>
              <a:t>) and Attributes (</a:t>
            </a:r>
            <a:r>
              <a:rPr lang="en-US" sz="2000" dirty="0" err="1"/>
              <a:t>Sifaat</a:t>
            </a:r>
            <a:r>
              <a:rPr lang="en-US" sz="2000" dirty="0"/>
              <a:t>), everything else is known as </a:t>
            </a:r>
            <a:r>
              <a:rPr lang="en-US" sz="2000" dirty="0" err="1"/>
              <a:t>Haadith</a:t>
            </a:r>
            <a:r>
              <a:rPr lang="en-US" sz="2000" dirty="0"/>
              <a:t>. ‘</a:t>
            </a:r>
            <a:r>
              <a:rPr lang="en-US" sz="2000" dirty="0" err="1"/>
              <a:t>Haadith</a:t>
            </a:r>
            <a:r>
              <a:rPr lang="en-US" sz="2000" dirty="0"/>
              <a:t>’ means that everything besides Allah’s Divine Being and Attributes were </a:t>
            </a:r>
            <a:r>
              <a:rPr lang="en-US" sz="2000" dirty="0" smtClean="0"/>
              <a:t>non existent </a:t>
            </a:r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3021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Beliefs about Allah -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634832"/>
            <a:ext cx="8702193" cy="479367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Allah is neither, </a:t>
            </a:r>
            <a:r>
              <a:rPr lang="en-US" dirty="0"/>
              <a:t>the father or son of anyone, and nor does He have any wife. Anyone who claims that Allah is the father or son of anyone, or says that Allah has a wife, is an </a:t>
            </a:r>
            <a:r>
              <a:rPr lang="en-US" dirty="0" smtClean="0"/>
              <a:t>unbeliever(</a:t>
            </a:r>
            <a:r>
              <a:rPr lang="en-US" dirty="0" err="1" smtClean="0"/>
              <a:t>kaafir</a:t>
            </a:r>
            <a:r>
              <a:rPr lang="en-US" dirty="0" smtClean="0"/>
              <a:t>). </a:t>
            </a:r>
            <a:r>
              <a:rPr lang="en-US" dirty="0"/>
              <a:t>Even, if one considers this to </a:t>
            </a:r>
            <a:r>
              <a:rPr lang="en-US" dirty="0" smtClean="0"/>
              <a:t>be a possibility, </a:t>
            </a:r>
            <a:r>
              <a:rPr lang="en-US" dirty="0"/>
              <a:t>he is </a:t>
            </a:r>
            <a:r>
              <a:rPr lang="en-US" dirty="0" smtClean="0"/>
              <a:t>misguided.</a:t>
            </a:r>
          </a:p>
          <a:p>
            <a:endParaRPr lang="en-US" dirty="0"/>
          </a:p>
          <a:p>
            <a:r>
              <a:rPr lang="en-US" dirty="0" smtClean="0"/>
              <a:t>If Jesus was the son of God (Allah) because he has no father? Wouldn’t that rank </a:t>
            </a:r>
            <a:r>
              <a:rPr lang="en-US" dirty="0" err="1" smtClean="0"/>
              <a:t>Hazrat</a:t>
            </a:r>
            <a:r>
              <a:rPr lang="en-US" dirty="0" smtClean="0"/>
              <a:t> Adam higher because he has no mother OR father?</a:t>
            </a:r>
          </a:p>
          <a:p>
            <a:endParaRPr lang="en-US" dirty="0"/>
          </a:p>
          <a:p>
            <a:r>
              <a:rPr lang="en-US" dirty="0" smtClean="0"/>
              <a:t>Allah </a:t>
            </a:r>
            <a:r>
              <a:rPr lang="en-US" dirty="0"/>
              <a:t>is Free from anything which is ‘</a:t>
            </a:r>
            <a:r>
              <a:rPr lang="en-US" dirty="0" err="1"/>
              <a:t>Muhaal</a:t>
            </a:r>
            <a:r>
              <a:rPr lang="en-US" dirty="0"/>
              <a:t>’ (absolutely </a:t>
            </a:r>
            <a:r>
              <a:rPr lang="en-US" dirty="0" smtClean="0"/>
              <a:t>impossible)</a:t>
            </a:r>
            <a:endParaRPr lang="en-US" dirty="0"/>
          </a:p>
          <a:p>
            <a:endParaRPr lang="en-US" dirty="0" smtClean="0"/>
          </a:p>
          <a:p>
            <a:r>
              <a:rPr lang="en-US" dirty="0"/>
              <a:t>It cannot be connected to </a:t>
            </a:r>
            <a:r>
              <a:rPr lang="en-US" dirty="0" smtClean="0"/>
              <a:t>Him because </a:t>
            </a:r>
            <a:r>
              <a:rPr lang="en-US" dirty="0"/>
              <a:t>‘</a:t>
            </a:r>
            <a:r>
              <a:rPr lang="en-US" dirty="0" err="1"/>
              <a:t>Muhaal</a:t>
            </a:r>
            <a:r>
              <a:rPr lang="en-US" dirty="0"/>
              <a:t>’ </a:t>
            </a:r>
            <a:r>
              <a:rPr lang="en-US" dirty="0" smtClean="0"/>
              <a:t>refers </a:t>
            </a:r>
            <a:r>
              <a:rPr lang="en-US" dirty="0"/>
              <a:t>to that which can never </a:t>
            </a:r>
            <a:r>
              <a:rPr lang="en-US" dirty="0" smtClean="0"/>
              <a:t>exist.</a:t>
            </a:r>
          </a:p>
          <a:p>
            <a:endParaRPr lang="en-US" dirty="0"/>
          </a:p>
          <a:p>
            <a:r>
              <a:rPr lang="en-US" dirty="0"/>
              <a:t>To say that He </a:t>
            </a:r>
            <a:r>
              <a:rPr lang="en-US" dirty="0" smtClean="0"/>
              <a:t>has the ability of </a:t>
            </a:r>
            <a:r>
              <a:rPr lang="en-US" dirty="0"/>
              <a:t>lying, in the sense that he can tell a lie, is to declare a </a:t>
            </a:r>
            <a:r>
              <a:rPr lang="en-US" dirty="0" err="1"/>
              <a:t>Muhaal</a:t>
            </a:r>
            <a:r>
              <a:rPr lang="en-US" dirty="0"/>
              <a:t> (absolutely impossible) to be </a:t>
            </a:r>
            <a:r>
              <a:rPr lang="en-US" dirty="0" err="1"/>
              <a:t>Mumkin</a:t>
            </a:r>
            <a:r>
              <a:rPr lang="en-US" dirty="0"/>
              <a:t> (possible) and to imply that Almighty Allah has defect. This, in reality is to reject Almighty </a:t>
            </a:r>
            <a:r>
              <a:rPr lang="en-US" dirty="0" err="1" smtClean="0"/>
              <a:t>Allah.v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0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1633</TotalTime>
  <Words>774</Words>
  <Application>Microsoft Macintosh PowerPoint</Application>
  <PresentationFormat>Widescreen</PresentationFormat>
  <Paragraphs>71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Abadi MT Condensed Extra Bold</vt:lpstr>
      <vt:lpstr>Mangal</vt:lpstr>
      <vt:lpstr>Trebuchet MS</vt:lpstr>
      <vt:lpstr>Wingdings 3</vt:lpstr>
      <vt:lpstr>Arial</vt:lpstr>
      <vt:lpstr>Facet</vt:lpstr>
      <vt:lpstr>Aqidah – Lesson 2</vt:lpstr>
      <vt:lpstr>Du’a for having excellent memory </vt:lpstr>
      <vt:lpstr>Recap – Lesson 1</vt:lpstr>
      <vt:lpstr>Keywords</vt:lpstr>
      <vt:lpstr>Oneness of Allah</vt:lpstr>
      <vt:lpstr>Associating partners with Allah</vt:lpstr>
      <vt:lpstr>Beliefs about Allah</vt:lpstr>
      <vt:lpstr>Beliefs about Allah - continued</vt:lpstr>
      <vt:lpstr>Beliefs about Allah - continued</vt:lpstr>
      <vt:lpstr>Beliefs about Allah - continued</vt:lpstr>
      <vt:lpstr>Beliefs about Allah - continued</vt:lpstr>
      <vt:lpstr>PowerPoint Presentation</vt:lpstr>
      <vt:lpstr>Where is Allah?</vt:lpstr>
      <vt:lpstr>Questions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Nisbah Begum</dc:creator>
  <cp:lastModifiedBy>Microsoft Office User</cp:lastModifiedBy>
  <cp:revision>19</cp:revision>
  <dcterms:created xsi:type="dcterms:W3CDTF">2018-07-30T11:32:34Z</dcterms:created>
  <dcterms:modified xsi:type="dcterms:W3CDTF">2019-03-16T16:04:16Z</dcterms:modified>
</cp:coreProperties>
</file>